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63" r:id="rId5"/>
    <p:sldId id="257" r:id="rId6"/>
    <p:sldId id="268" r:id="rId7"/>
    <p:sldId id="259" r:id="rId8"/>
    <p:sldId id="261" r:id="rId9"/>
    <p:sldId id="264" r:id="rId10"/>
    <p:sldId id="265" r:id="rId11"/>
    <p:sldId id="266" r:id="rId12"/>
    <p:sldId id="262" r:id="rId13"/>
    <p:sldId id="267" r:id="rId14"/>
    <p:sldId id="271" r:id="rId15"/>
    <p:sldId id="272" r:id="rId16"/>
    <p:sldId id="269" r:id="rId17"/>
    <p:sldId id="270" r:id="rId18"/>
  </p:sldIdLst>
  <p:sldSz cx="12192000" cy="6858000"/>
  <p:notesSz cx="6858000" cy="9144000"/>
  <p:defaultTextStyle>
    <a:defPPr>
      <a:defRPr lang="en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6DE76"/>
    <a:srgbClr val="2626FB"/>
    <a:srgbClr val="FF3399"/>
    <a:srgbClr val="F18DE5"/>
    <a:srgbClr val="FF4F4F"/>
    <a:srgbClr val="B2B2B2"/>
    <a:srgbClr val="9B9B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EDFC3-A603-48E9-9D0D-FFB9529CD7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D74330-807E-4F14-8AAE-6CADEAECE1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96331-CB48-460C-B24D-D0C83E015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304EA-F3E8-4B57-85FF-95DEA3998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C81AF-6B11-45ED-AF10-B01FC6AD4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26159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9436E-B7E4-49AD-B9BC-D1241D4BF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118E94-371C-401C-9E12-CD469EEE26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8497E-75E7-40E6-9457-BE6E3168E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E0AD3-6470-43FA-A7B2-1F7988647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A6727-E25E-4B73-83C0-00A8805A6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2986156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7B9E22-F85C-4DEB-AE47-108F08FD77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01F8F3-2F28-4D50-A95E-9C8F366D63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BE1A0C-DCD8-4123-A673-AF4F7494F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D2216-7034-424E-A8BF-40C515558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22DBE3-9379-47DA-A5FB-367352A2E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874882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04DF-E0E0-4B63-9185-D584507A4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2E48B-00C3-4658-98CA-E18C9ABA6D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FC9B6-3DB7-4CFF-A68A-A05D05F11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E475AC-F0A6-4835-973D-43A5F9C58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8CF9E-117D-43C0-A118-6445B72C4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37829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A532-F54C-4BD8-8818-AFD940159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761B4-9505-4E3B-8610-7849B11E12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77D28-02CB-4432-9C5E-5A00527BA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2692A-EC92-474C-866D-9C914BE80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2A49F-FE1B-4259-9B8D-C9341B936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76066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4B4DC-1887-470E-8DAF-5CE1F3E6D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391E3-CBAE-44A8-83A3-26E0D4E4D8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EA71CA-69E1-4E71-8797-1227EEC4CE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52035C-598A-4F3D-B84B-1A18B8FDC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83C561-6F29-4385-900D-971CEDAE3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C65A6-8803-4EA1-A7A5-18718F4BF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984543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4A89E-9DB9-46A5-91CD-29FB6922C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8A87A0-3D51-41D5-A628-C66650499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BCAD28-8329-4B83-8825-D1F0DE880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88782-D074-4270-8F23-D754E0E143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04971-98FC-4910-8D24-01E1E5BB6B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223C512-A3A3-4B42-ABD9-B26AB3F07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C00F71-8987-4428-9725-E76C0260C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98B868C-A97B-4528-8175-11D5BDE2D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937248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FCF17-1351-4616-BF5D-C237ACC65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00145B-7BEF-4877-813D-307D6A428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7BC58-87ED-40B3-B317-4C45B47F5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4AF27-6F1F-4296-9078-364A6DA7A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3053533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4EB9E1-352C-4B63-8538-024EEC456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3B785A-A13E-474E-873A-0D9AEE40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D3E4F5-33A8-499D-A3CA-629D960EA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640060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48D61-6396-4FC6-8151-E86EF2351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FFFF12-988F-415F-8A0A-E8C4DEF493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713AA8-7554-4DF1-A533-4C772EF00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D6DAA-8720-48E5-B9DE-C57EEDAE2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20D180-A8CE-43B4-9B7D-4628D190E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9A6DCA-090D-423B-94A6-8C08CDB7F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386462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DEAF3-4CAD-4889-8A6D-90BB1946A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FDE7BE-C643-439B-9676-A18F5C896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BC06A7-7772-4B92-B071-E74DC75AB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398C7F-3372-481B-B46B-E6688D991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5253C-3390-468F-BBDC-F7EBDFE28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B194A2-4656-4575-8AD1-4070B7C52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80046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D6003D-7091-4888-A8C6-E8F14783E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60AE0-1F65-4878-88EA-CD8EDA228C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E038E8-FF48-45C8-806F-C07B720F52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E9AC4-A1E3-4BDA-9380-59C0F66D9D26}" type="datetimeFigureOut">
              <a:rPr lang="en-DK" smtClean="0"/>
              <a:t>05/01/2021</a:t>
            </a:fld>
            <a:endParaRPr lang="en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7E389-8D6E-4B99-8FDB-2EDFC39D60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3608D3-CB12-494B-A61D-3FCFB03841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BA1135-E0C5-49C2-ACCC-DF424D46A99D}" type="slidenum">
              <a:rPr lang="en-DK" smtClean="0"/>
              <a:t>‹#›</a:t>
            </a:fld>
            <a:endParaRPr lang="en-DK"/>
          </a:p>
        </p:txBody>
      </p:sp>
    </p:spTree>
    <p:extLst>
      <p:ext uri="{BB962C8B-B14F-4D97-AF65-F5344CB8AC3E}">
        <p14:creationId xmlns:p14="http://schemas.microsoft.com/office/powerpoint/2010/main" val="1267707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microsoft.com/office/2007/relationships/hdphoto" Target="../media/hdphoto5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2B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080DD9-0776-4FB8-86C7-31F9236A89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37" t="12556" r="4248" b="10421"/>
          <a:stretch/>
        </p:blipFill>
        <p:spPr>
          <a:xfrm>
            <a:off x="2739316" y="861134"/>
            <a:ext cx="7048870" cy="528221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413AFCF-0FF2-4D7C-8334-98F627F1CDDA}"/>
              </a:ext>
            </a:extLst>
          </p:cNvPr>
          <p:cNvGrpSpPr/>
          <p:nvPr/>
        </p:nvGrpSpPr>
        <p:grpSpPr>
          <a:xfrm>
            <a:off x="2925683" y="942340"/>
            <a:ext cx="397907" cy="577850"/>
            <a:chOff x="4834493" y="1384300"/>
            <a:chExt cx="397907" cy="57785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8323A42-8899-4BE9-9157-845649731926}"/>
                </a:ext>
              </a:extLst>
            </p:cNvPr>
            <p:cNvCxnSpPr>
              <a:cxnSpLocks/>
            </p:cNvCxnSpPr>
            <p:nvPr/>
          </p:nvCxnSpPr>
          <p:spPr>
            <a:xfrm>
              <a:off x="4918229" y="1669002"/>
              <a:ext cx="314171" cy="0"/>
            </a:xfrm>
            <a:prstGeom prst="straightConnector1">
              <a:avLst/>
            </a:prstGeom>
            <a:ln w="28575">
              <a:solidFill>
                <a:srgbClr val="76DE7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D8C9334-C1DD-4A69-A5E0-BF254C189A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94210" y="1669002"/>
              <a:ext cx="24019" cy="29314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9813691D-E645-4D95-979C-E0B6334C9B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34493" y="1384300"/>
              <a:ext cx="83737" cy="284702"/>
            </a:xfrm>
            <a:prstGeom prst="straightConnector1">
              <a:avLst/>
            </a:prstGeom>
            <a:ln w="28575">
              <a:solidFill>
                <a:srgbClr val="2626F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170652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A1C76E-48BA-4471-A85F-C1770164F7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463" b="88889" l="30260" r="75625">
                        <a14:foregroundMark x1="34740" y1="74167" x2="30990" y2="54352"/>
                        <a14:foregroundMark x1="30990" y1="54352" x2="32448" y2="48519"/>
                        <a14:foregroundMark x1="32448" y1="48519" x2="35781" y2="47685"/>
                        <a14:foregroundMark x1="48594" y1="69444" x2="57813" y2="81296"/>
                        <a14:foregroundMark x1="57813" y1="81296" x2="61510" y2="79722"/>
                        <a14:foregroundMark x1="61510" y1="79722" x2="71927" y2="63889"/>
                        <a14:foregroundMark x1="71927" y1="63889" x2="74010" y2="58056"/>
                        <a14:foregroundMark x1="74010" y1="58056" x2="72292" y2="50741"/>
                        <a14:foregroundMark x1="72292" y1="50741" x2="67240" y2="48148"/>
                        <a14:foregroundMark x1="67240" y1="48148" x2="64323" y2="53333"/>
                        <a14:foregroundMark x1="64323" y1="53333" x2="63958" y2="59722"/>
                        <a14:foregroundMark x1="63958" y1="59722" x2="68646" y2="60185"/>
                        <a14:foregroundMark x1="68646" y1="60185" x2="69531" y2="59630"/>
                        <a14:foregroundMark x1="75260" y1="53148" x2="68125" y2="58611"/>
                        <a14:foregroundMark x1="68125" y1="58611" x2="61667" y2="76111"/>
                        <a14:foregroundMark x1="31042" y1="47870" x2="30833" y2="54167"/>
                        <a14:foregroundMark x1="30833" y1="54167" x2="30885" y2="54444"/>
                        <a14:foregroundMark x1="52604" y1="74352" x2="58490" y2="81852"/>
                        <a14:foregroundMark x1="58490" y1="81852" x2="61667" y2="83981"/>
                        <a14:foregroundMark x1="61667" y1="83981" x2="63958" y2="78796"/>
                        <a14:foregroundMark x1="63958" y1="78796" x2="55313" y2="71944"/>
                        <a14:foregroundMark x1="55313" y1="71944" x2="60781" y2="59722"/>
                        <a14:foregroundMark x1="60781" y1="59722" x2="60938" y2="59074"/>
                        <a14:foregroundMark x1="58958" y1="82778" x2="62396" y2="82778"/>
                        <a14:foregroundMark x1="62396" y1="82778" x2="63021" y2="82593"/>
                        <a14:foregroundMark x1="61615" y1="83148" x2="61354" y2="89074"/>
                        <a14:foregroundMark x1="74844" y1="52778" x2="75677" y2="59074"/>
                        <a14:foregroundMark x1="75677" y1="59074" x2="73750" y2="64352"/>
                        <a14:foregroundMark x1="73750" y1="64352" x2="73698" y2="64815"/>
                        <a14:foregroundMark x1="55365" y1="26019" x2="55573" y2="19907"/>
                        <a14:foregroundMark x1="55573" y1="19907" x2="52240" y2="18426"/>
                        <a14:foregroundMark x1="52240" y1="18426" x2="51927" y2="19352"/>
                        <a14:foregroundMark x1="52188" y1="15926" x2="55469" y2="15463"/>
                        <a14:foregroundMark x1="30938" y1="47407" x2="30260" y2="52593"/>
                        <a14:backgroundMark x1="31615" y1="32593" x2="38750" y2="25278"/>
                        <a14:backgroundMark x1="38750" y1="25278" x2="31771" y2="24259"/>
                        <a14:backgroundMark x1="31771" y1="24259" x2="35729" y2="20370"/>
                        <a14:backgroundMark x1="35729" y1="20370" x2="36406" y2="17315"/>
                        <a14:backgroundMark x1="29219" y1="61759" x2="29844" y2="81481"/>
                        <a14:backgroundMark x1="37865" y1="68519" x2="49948" y2="82593"/>
                        <a14:backgroundMark x1="49948" y1="82593" x2="52031" y2="88333"/>
                        <a14:backgroundMark x1="52031" y1="88333" x2="51250" y2="93704"/>
                      </a14:backgroundRemoval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25" t="12778" r="21771" b="24093"/>
          <a:stretch/>
        </p:blipFill>
        <p:spPr>
          <a:xfrm>
            <a:off x="2533650" y="672326"/>
            <a:ext cx="7124700" cy="5049464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8A3D4AE-6A6A-42DD-8EB8-647981539C9C}"/>
              </a:ext>
            </a:extLst>
          </p:cNvPr>
          <p:cNvCxnSpPr>
            <a:cxnSpLocks/>
          </p:cNvCxnSpPr>
          <p:nvPr/>
        </p:nvCxnSpPr>
        <p:spPr>
          <a:xfrm flipH="1" flipV="1">
            <a:off x="5165725" y="2285371"/>
            <a:ext cx="2040833" cy="376348"/>
          </a:xfrm>
          <a:prstGeom prst="line">
            <a:avLst/>
          </a:prstGeom>
          <a:ln w="38100">
            <a:solidFill>
              <a:srgbClr val="FF3399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B090813-DA9B-40EF-98DB-9A50D56EC0A5}"/>
              </a:ext>
            </a:extLst>
          </p:cNvPr>
          <p:cNvCxnSpPr>
            <a:cxnSpLocks/>
          </p:cNvCxnSpPr>
          <p:nvPr/>
        </p:nvCxnSpPr>
        <p:spPr>
          <a:xfrm>
            <a:off x="5023485" y="2437136"/>
            <a:ext cx="66675" cy="607695"/>
          </a:xfrm>
          <a:prstGeom prst="line">
            <a:avLst/>
          </a:prstGeom>
          <a:ln w="38100">
            <a:solidFill>
              <a:srgbClr val="FF3399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BCDDA82-D042-43D7-B23F-94AAF24CF104}"/>
              </a:ext>
            </a:extLst>
          </p:cNvPr>
          <p:cNvCxnSpPr>
            <a:cxnSpLocks/>
          </p:cNvCxnSpPr>
          <p:nvPr/>
        </p:nvCxnSpPr>
        <p:spPr>
          <a:xfrm>
            <a:off x="5153025" y="3383921"/>
            <a:ext cx="326231" cy="821531"/>
          </a:xfrm>
          <a:prstGeom prst="line">
            <a:avLst/>
          </a:prstGeom>
          <a:ln w="38100">
            <a:solidFill>
              <a:srgbClr val="FF3399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5EE455E-C5EE-4E84-BF9F-1F78F13C39E6}"/>
              </a:ext>
            </a:extLst>
          </p:cNvPr>
          <p:cNvCxnSpPr>
            <a:cxnSpLocks/>
          </p:cNvCxnSpPr>
          <p:nvPr/>
        </p:nvCxnSpPr>
        <p:spPr>
          <a:xfrm>
            <a:off x="5735003" y="4363091"/>
            <a:ext cx="147637" cy="80963"/>
          </a:xfrm>
          <a:prstGeom prst="line">
            <a:avLst/>
          </a:prstGeom>
          <a:ln w="38100">
            <a:solidFill>
              <a:srgbClr val="FF3399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429B992-812A-4915-8E38-11A422A15E99}"/>
              </a:ext>
            </a:extLst>
          </p:cNvPr>
          <p:cNvCxnSpPr>
            <a:cxnSpLocks/>
          </p:cNvCxnSpPr>
          <p:nvPr/>
        </p:nvCxnSpPr>
        <p:spPr>
          <a:xfrm>
            <a:off x="6162675" y="4588834"/>
            <a:ext cx="714375" cy="338137"/>
          </a:xfrm>
          <a:prstGeom prst="line">
            <a:avLst/>
          </a:prstGeom>
          <a:ln w="38100">
            <a:solidFill>
              <a:srgbClr val="FF3399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DE5DA0C3-4023-476C-90AC-FCAC545C0CDC}"/>
              </a:ext>
            </a:extLst>
          </p:cNvPr>
          <p:cNvCxnSpPr>
            <a:cxnSpLocks/>
          </p:cNvCxnSpPr>
          <p:nvPr/>
        </p:nvCxnSpPr>
        <p:spPr>
          <a:xfrm flipV="1">
            <a:off x="6162675" y="4205452"/>
            <a:ext cx="1504950" cy="379486"/>
          </a:xfrm>
          <a:prstGeom prst="line">
            <a:avLst/>
          </a:prstGeom>
          <a:ln w="38100">
            <a:solidFill>
              <a:srgbClr val="FF3399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6938E31-75FB-4534-922A-D00988CB3048}"/>
              </a:ext>
            </a:extLst>
          </p:cNvPr>
          <p:cNvCxnSpPr>
            <a:cxnSpLocks/>
          </p:cNvCxnSpPr>
          <p:nvPr/>
        </p:nvCxnSpPr>
        <p:spPr>
          <a:xfrm flipV="1">
            <a:off x="6162675" y="3739521"/>
            <a:ext cx="1679809" cy="824746"/>
          </a:xfrm>
          <a:prstGeom prst="line">
            <a:avLst/>
          </a:prstGeom>
          <a:ln w="38100">
            <a:solidFill>
              <a:srgbClr val="FF3399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EA09FD6-8436-4432-AA9B-E858BC46A5E0}"/>
              </a:ext>
            </a:extLst>
          </p:cNvPr>
          <p:cNvCxnSpPr>
            <a:cxnSpLocks/>
          </p:cNvCxnSpPr>
          <p:nvPr/>
        </p:nvCxnSpPr>
        <p:spPr>
          <a:xfrm flipV="1">
            <a:off x="8081910" y="3493459"/>
            <a:ext cx="264058" cy="128589"/>
          </a:xfrm>
          <a:prstGeom prst="line">
            <a:avLst/>
          </a:prstGeom>
          <a:ln w="28575">
            <a:solidFill>
              <a:srgbClr val="FF3399"/>
            </a:solidFill>
            <a:prstDash val="sysDot"/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2532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6B6C7D5-9AEC-4AB6-AF79-4212A664ACB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556" b="84167" l="16771" r="47604">
                        <a14:foregroundMark x1="19896" y1="37500" x2="18229" y2="44167"/>
                        <a14:foregroundMark x1="18229" y1="44167" x2="18854" y2="48426"/>
                        <a14:foregroundMark x1="16771" y1="38333" x2="16875" y2="39074"/>
                        <a14:foregroundMark x1="26927" y1="55185" x2="30573" y2="58056"/>
                        <a14:foregroundMark x1="30573" y1="58056" x2="41042" y2="47130"/>
                        <a14:foregroundMark x1="41042" y1="47130" x2="33229" y2="52593"/>
                        <a14:foregroundMark x1="33229" y1="52593" x2="31302" y2="60093"/>
                        <a14:foregroundMark x1="31302" y1="60093" x2="43333" y2="51759"/>
                        <a14:foregroundMark x1="44792" y1="47222" x2="46094" y2="52037"/>
                        <a14:foregroundMark x1="31250" y1="79444" x2="30729" y2="79630"/>
                        <a14:foregroundMark x1="30417" y1="82037" x2="31823" y2="80741"/>
                        <a14:foregroundMark x1="31771" y1="84167" x2="30573" y2="83796"/>
                        <a14:foregroundMark x1="29688" y1="37130" x2="29323" y2="35833"/>
                        <a14:foregroundMark x1="32344" y1="16019" x2="35000" y2="21296"/>
                        <a14:foregroundMark x1="35000" y1="21296" x2="38906" y2="20556"/>
                        <a14:foregroundMark x1="38906" y1="20556" x2="36354" y2="26759"/>
                        <a14:foregroundMark x1="36354" y1="26759" x2="38073" y2="28056"/>
                        <a14:foregroundMark x1="37188" y1="15926" x2="37188" y2="15926"/>
                        <a14:foregroundMark x1="37500" y1="15648" x2="37865" y2="17315"/>
                        <a14:foregroundMark x1="47344" y1="48241" x2="47604" y2="48148"/>
                        <a14:foregroundMark x1="28594" y1="32685" x2="28177" y2="34444"/>
                        <a14:foregroundMark x1="27448" y1="33056" x2="28750" y2="32222"/>
                        <a14:foregroundMark x1="35677" y1="28611" x2="35208" y2="33981"/>
                        <a14:foregroundMark x1="37552" y1="32315" x2="37552" y2="32315"/>
                        <a14:foregroundMark x1="35365" y1="34444" x2="35365" y2="34444"/>
                        <a14:foregroundMark x1="29427" y1="26389" x2="29427" y2="26389"/>
                        <a14:backgroundMark x1="37448" y1="15370" x2="37448" y2="15370"/>
                        <a14:backgroundMark x1="37500" y1="15370" x2="37500" y2="15370"/>
                        <a14:backgroundMark x1="37500" y1="15463" x2="37500" y2="15463"/>
                        <a14:backgroundMark x1="44271" y1="19259" x2="44323" y2="27130"/>
                        <a14:backgroundMark x1="44323" y1="27130" x2="45885" y2="19907"/>
                        <a14:backgroundMark x1="45885" y1="19907" x2="45625" y2="26852"/>
                        <a14:backgroundMark x1="45625" y1="26852" x2="42188" y2="30926"/>
                        <a14:backgroundMark x1="42188" y1="30926" x2="44844" y2="36481"/>
                        <a14:backgroundMark x1="44844" y1="36481" x2="45885" y2="41667"/>
                        <a14:backgroundMark x1="27240" y1="16574" x2="28958" y2="22870"/>
                        <a14:backgroundMark x1="28958" y1="22870" x2="22344" y2="31481"/>
                        <a14:backgroundMark x1="22344" y1="31481" x2="19063" y2="26667"/>
                        <a14:backgroundMark x1="19063" y1="26667" x2="18542" y2="19259"/>
                        <a14:backgroundMark x1="18542" y1="19259" x2="22969" y2="17407"/>
                        <a14:backgroundMark x1="22969" y1="17407" x2="22708" y2="23241"/>
                        <a14:backgroundMark x1="18333" y1="57407" x2="22240" y2="59444"/>
                        <a14:backgroundMark x1="22240" y1="59444" x2="25156" y2="64074"/>
                        <a14:backgroundMark x1="25156" y1="64074" x2="26771" y2="71111"/>
                        <a14:backgroundMark x1="26771" y1="71111" x2="25573" y2="78148"/>
                        <a14:backgroundMark x1="25573" y1="78148" x2="21875" y2="75370"/>
                        <a14:backgroundMark x1="21875" y1="75370" x2="19427" y2="71111"/>
                        <a14:backgroundMark x1="34427" y1="72778" x2="38125" y2="68704"/>
                        <a14:backgroundMark x1="38125" y1="68704" x2="41042" y2="73426"/>
                        <a14:backgroundMark x1="41042" y1="73426" x2="44531" y2="70278"/>
                        <a14:backgroundMark x1="44531" y1="70278" x2="46615" y2="63426"/>
                        <a14:backgroundMark x1="46615" y1="63426" x2="46510" y2="77593"/>
                        <a14:backgroundMark x1="46510" y1="77593" x2="34583" y2="78426"/>
                      </a14:backgroundRemoval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165" t="12557" r="51650" b="12557"/>
          <a:stretch/>
        </p:blipFill>
        <p:spPr>
          <a:xfrm>
            <a:off x="4134034" y="861134"/>
            <a:ext cx="3923931" cy="5135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244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C5B4A2-E924-4D89-A4AA-EF7D3EC07FE1}"/>
              </a:ext>
            </a:extLst>
          </p:cNvPr>
          <p:cNvSpPr/>
          <p:nvPr/>
        </p:nvSpPr>
        <p:spPr>
          <a:xfrm>
            <a:off x="2772790" y="105791"/>
            <a:ext cx="6646418" cy="66464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643200-5A0D-438A-86D3-857A94ED3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623" y="968011"/>
            <a:ext cx="4444754" cy="492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5269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2A4A9D1-B805-4775-9C0F-C19DDA1FB9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2593" b="90741" l="57500" r="92656">
                        <a14:foregroundMark x1="60104" y1="36389" x2="60208" y2="43704"/>
                        <a14:foregroundMark x1="59219" y1="52130" x2="59062" y2="37500"/>
                        <a14:foregroundMark x1="57604" y1="37130" x2="57656" y2="39537"/>
                        <a14:foregroundMark x1="89375" y1="46481" x2="91094" y2="53889"/>
                        <a14:foregroundMark x1="91094" y1="53889" x2="90469" y2="60278"/>
                        <a14:foregroundMark x1="74167" y1="84352" x2="75625" y2="84074"/>
                        <a14:foregroundMark x1="74583" y1="87407" x2="75781" y2="86574"/>
                        <a14:foregroundMark x1="75156" y1="90833" x2="74635" y2="90463"/>
                        <a14:foregroundMark x1="73802" y1="36389" x2="75990" y2="28796"/>
                        <a14:foregroundMark x1="75990" y1="28796" x2="76094" y2="20833"/>
                        <a14:foregroundMark x1="76094" y1="20833" x2="80417" y2="19630"/>
                        <a14:foregroundMark x1="80417" y1="19630" x2="78594" y2="30093"/>
                        <a14:foregroundMark x1="81667" y1="26852" x2="81667" y2="29074"/>
                        <a14:foregroundMark x1="76406" y1="13889" x2="76563" y2="18426"/>
                        <a14:foregroundMark x1="77969" y1="19722" x2="73854" y2="17130"/>
                        <a14:foregroundMark x1="73854" y1="17130" x2="75521" y2="14352"/>
                        <a14:foregroundMark x1="76875" y1="13796" x2="72604" y2="16111"/>
                        <a14:foregroundMark x1="72604" y1="16111" x2="72500" y2="17130"/>
                        <a14:foregroundMark x1="80677" y1="17037" x2="80521" y2="18241"/>
                        <a14:foregroundMark x1="83646" y1="19722" x2="83958" y2="21111"/>
                        <a14:foregroundMark x1="76406" y1="12778" x2="76927" y2="13889"/>
                        <a14:foregroundMark x1="76094" y1="12685" x2="76094" y2="12685"/>
                        <a14:foregroundMark x1="71510" y1="26852" x2="71510" y2="26852"/>
                        <a14:foregroundMark x1="92656" y1="47407" x2="92656" y2="47407"/>
                        <a14:backgroundMark x1="73490" y1="24630" x2="73490" y2="24630"/>
                        <a14:backgroundMark x1="73646" y1="24074" x2="73542" y2="25000"/>
                        <a14:backgroundMark x1="73698" y1="26852" x2="73698" y2="26852"/>
                        <a14:backgroundMark x1="73698" y1="28241" x2="73698" y2="28241"/>
                      </a14:backgroundRemoval>
                    </a14:imgEffect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528" t="11392" r="6578" b="7314"/>
          <a:stretch/>
        </p:blipFill>
        <p:spPr>
          <a:xfrm>
            <a:off x="4024262" y="861134"/>
            <a:ext cx="4143476" cy="513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799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643200-5A0D-438A-86D3-857A94ED3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484" y="1380905"/>
            <a:ext cx="3699032" cy="409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645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2BFAE3-8D2F-4E5F-9F3F-1369A28F67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20" t="15199" r="28447" b="23774"/>
          <a:stretch/>
        </p:blipFill>
        <p:spPr>
          <a:xfrm>
            <a:off x="4457700" y="977901"/>
            <a:ext cx="3419017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79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5FA5D82C-EFBD-402C-8D72-637C8FFEA062}"/>
              </a:ext>
            </a:extLst>
          </p:cNvPr>
          <p:cNvGrpSpPr/>
          <p:nvPr/>
        </p:nvGrpSpPr>
        <p:grpSpPr>
          <a:xfrm>
            <a:off x="3050820" y="213064"/>
            <a:ext cx="5098881" cy="6329779"/>
            <a:chOff x="3050820" y="213064"/>
            <a:chExt cx="5098881" cy="632977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FEAB87B-06E1-4AB3-80DB-49F4558171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7605" b="90241" l="9942" r="98830">
                          <a14:foregroundMark x1="88499" y1="22053" x2="94152" y2="26743"/>
                          <a14:foregroundMark x1="43275" y1="7985" x2="54581" y2="7731"/>
                          <a14:foregroundMark x1="54581" y1="7731" x2="59259" y2="8365"/>
                          <a14:foregroundMark x1="35283" y1="88973" x2="35088" y2="90241"/>
                          <a14:foregroundMark x1="98830" y1="14702" x2="98830" y2="2763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43" t="3107" r="3943" b="4595"/>
            <a:stretch/>
          </p:blipFill>
          <p:spPr>
            <a:xfrm>
              <a:off x="4042299" y="213064"/>
              <a:ext cx="4107402" cy="6329779"/>
            </a:xfrm>
            <a:prstGeom prst="rect">
              <a:avLst/>
            </a:prstGeom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C3285E0-32F9-4496-B154-01F1A7FC0D6B}"/>
                </a:ext>
              </a:extLst>
            </p:cNvPr>
            <p:cNvCxnSpPr>
              <a:cxnSpLocks/>
            </p:cNvCxnSpPr>
            <p:nvPr/>
          </p:nvCxnSpPr>
          <p:spPr>
            <a:xfrm>
              <a:off x="6184961" y="435006"/>
              <a:ext cx="0" cy="5327619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55B55D8-DCB9-4B3A-9AAE-B816F805EF6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64169" y="5504155"/>
              <a:ext cx="1309555" cy="22037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A1BB0D7-A7CB-4543-B36A-3943049DF125}"/>
                </a:ext>
              </a:extLst>
            </p:cNvPr>
            <p:cNvGrpSpPr/>
            <p:nvPr/>
          </p:nvGrpSpPr>
          <p:grpSpPr>
            <a:xfrm>
              <a:off x="5673139" y="5593556"/>
              <a:ext cx="982662" cy="506590"/>
              <a:chOff x="5708650" y="5593556"/>
              <a:chExt cx="982662" cy="506590"/>
            </a:xfrm>
          </p:grpSpPr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9D82174E-910B-4505-9A81-4E6DA6C06A5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29350" y="5593556"/>
                <a:ext cx="0" cy="506590"/>
              </a:xfrm>
              <a:prstGeom prst="straightConnector1">
                <a:avLst/>
              </a:prstGeom>
              <a:ln w="38100">
                <a:solidFill>
                  <a:srgbClr val="2626F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8A93F938-E2F3-470B-A69A-159853CCE3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27762" y="5604314"/>
                <a:ext cx="463550" cy="94017"/>
              </a:xfrm>
              <a:prstGeom prst="straightConnector1">
                <a:avLst/>
              </a:prstGeom>
              <a:ln w="38100">
                <a:solidFill>
                  <a:srgbClr val="76DE7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06B3D4F7-1589-4D3A-B174-080A97C1148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08650" y="5608283"/>
                <a:ext cx="520700" cy="87667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E82C7F7-B97E-440A-BE1B-35924491BCA1}"/>
                </a:ext>
              </a:extLst>
            </p:cNvPr>
            <p:cNvGrpSpPr/>
            <p:nvPr/>
          </p:nvGrpSpPr>
          <p:grpSpPr>
            <a:xfrm>
              <a:off x="5685852" y="2924521"/>
              <a:ext cx="982980" cy="506590"/>
              <a:chOff x="5730240" y="5593556"/>
              <a:chExt cx="982980" cy="506590"/>
            </a:xfrm>
          </p:grpSpPr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DBC6607F-8CE4-4598-A7C5-EE268B48A8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29350" y="5593556"/>
                <a:ext cx="0" cy="506590"/>
              </a:xfrm>
              <a:prstGeom prst="straightConnector1">
                <a:avLst/>
              </a:prstGeom>
              <a:ln w="38100">
                <a:solidFill>
                  <a:srgbClr val="2626F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>
                <a:extLst>
                  <a:ext uri="{FF2B5EF4-FFF2-40B4-BE49-F238E27FC236}">
                    <a16:creationId xmlns:a16="http://schemas.microsoft.com/office/drawing/2014/main" id="{279115F3-6BED-43EE-8E49-CCFF3890F4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27762" y="5604314"/>
                <a:ext cx="485458" cy="15436"/>
              </a:xfrm>
              <a:prstGeom prst="straightConnector1">
                <a:avLst/>
              </a:prstGeom>
              <a:ln w="38100">
                <a:solidFill>
                  <a:srgbClr val="76DE7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6A6D212D-6604-4C9A-B113-9E6193FA953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30240" y="5608283"/>
                <a:ext cx="499110" cy="11467"/>
              </a:xfrm>
              <a:prstGeom prst="straightConnector1">
                <a:avLst/>
              </a:prstGeom>
              <a:ln w="381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2964147-1344-49B4-AD2E-55F891C33685}"/>
                </a:ext>
              </a:extLst>
            </p:cNvPr>
            <p:cNvSpPr txBox="1"/>
            <p:nvPr/>
          </p:nvSpPr>
          <p:spPr>
            <a:xfrm>
              <a:off x="3055579" y="2581941"/>
              <a:ext cx="1545863" cy="393082"/>
            </a:xfrm>
            <a:prstGeom prst="rect">
              <a:avLst/>
            </a:prstGeom>
            <a:noFill/>
          </p:spPr>
          <p:txBody>
            <a:bodyPr wrap="none" lIns="36000" tIns="36000" rIns="36000" bIns="18000" rtlCol="0" anchor="ctr" anchorCtr="0">
              <a:spAutoFit/>
            </a:bodyPr>
            <a:lstStyle/>
            <a:p>
              <a:r>
                <a:rPr lang="en-US" sz="2200" noProof="1">
                  <a:latin typeface="CMU Bright" panose="02000603000000000000" pitchFamily="2" charset="0"/>
                  <a:ea typeface="CMU Bright" panose="02000603000000000000" pitchFamily="2" charset="0"/>
                  <a:cs typeface="CMU Bright" panose="02000603000000000000" pitchFamily="2" charset="0"/>
                </a:rPr>
                <a:t>Flange (EE)</a:t>
              </a:r>
              <a:endParaRPr lang="en-US" sz="2200" noProof="1">
                <a:solidFill>
                  <a:schemeClr val="bg1">
                    <a:lumMod val="65000"/>
                  </a:schemeClr>
                </a:solidFill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endParaRPr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A392AE4-31E8-4728-9764-DC12C6E4049D}"/>
                </a:ext>
              </a:extLst>
            </p:cNvPr>
            <p:cNvCxnSpPr>
              <a:cxnSpLocks/>
              <a:endCxn id="41" idx="3"/>
            </p:cNvCxnSpPr>
            <p:nvPr/>
          </p:nvCxnSpPr>
          <p:spPr>
            <a:xfrm flipH="1">
              <a:off x="4601442" y="2778482"/>
              <a:ext cx="1586295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EB9CCF1-D5A5-4D69-949F-23A866F48A66}"/>
                </a:ext>
              </a:extLst>
            </p:cNvPr>
            <p:cNvSpPr txBox="1"/>
            <p:nvPr/>
          </p:nvSpPr>
          <p:spPr>
            <a:xfrm>
              <a:off x="3050820" y="5306190"/>
              <a:ext cx="1858448" cy="393082"/>
            </a:xfrm>
            <a:prstGeom prst="rect">
              <a:avLst/>
            </a:prstGeom>
            <a:noFill/>
          </p:spPr>
          <p:txBody>
            <a:bodyPr wrap="none" lIns="36000" tIns="36000" rIns="36000" bIns="18000" rtlCol="0" anchor="ctr" anchorCtr="0">
              <a:spAutoFit/>
            </a:bodyPr>
            <a:lstStyle/>
            <a:p>
              <a:r>
                <a:rPr lang="en-US" sz="2200" noProof="1">
                  <a:latin typeface="CMU Bright" panose="02000603000000000000" pitchFamily="2" charset="0"/>
                  <a:ea typeface="CMU Bright" panose="02000603000000000000" pitchFamily="2" charset="0"/>
                  <a:cs typeface="CMU Bright" panose="02000603000000000000" pitchFamily="2" charset="0"/>
                </a:rPr>
                <a:t>Gripper (TCP)</a:t>
              </a:r>
              <a:endParaRPr lang="en-US" sz="2200" noProof="1">
                <a:solidFill>
                  <a:schemeClr val="bg1">
                    <a:lumMod val="65000"/>
                  </a:schemeClr>
                </a:solidFill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endParaRPr>
            </a:p>
          </p:txBody>
        </p: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EAB2B125-C997-48F4-800B-5212404D0D73}"/>
                </a:ext>
              </a:extLst>
            </p:cNvPr>
            <p:cNvCxnSpPr>
              <a:cxnSpLocks/>
              <a:endCxn id="48" idx="3"/>
            </p:cNvCxnSpPr>
            <p:nvPr/>
          </p:nvCxnSpPr>
          <p:spPr>
            <a:xfrm flipH="1">
              <a:off x="4909268" y="5502731"/>
              <a:ext cx="1278470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49544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B1E9F8-43CB-483D-B03C-29CA6FB933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007"/>
          <a:stretch/>
        </p:blipFill>
        <p:spPr>
          <a:xfrm>
            <a:off x="2768184" y="0"/>
            <a:ext cx="59230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542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BECA9C3-0E63-43CD-A1A4-CA7DC33A3F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78" t="12910" r="1263" b="10830"/>
          <a:stretch/>
        </p:blipFill>
        <p:spPr>
          <a:xfrm>
            <a:off x="-1581149" y="-685800"/>
            <a:ext cx="15354298" cy="784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625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46AFB9-1E22-4E28-B5EE-8400451D1AD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22" t="16142" r="14098" b="12500"/>
          <a:stretch/>
        </p:blipFill>
        <p:spPr>
          <a:xfrm>
            <a:off x="2133600" y="-317500"/>
            <a:ext cx="8445500" cy="734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716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A7B2A4E-4B6F-40D0-854B-3F3C460EE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5" t="12929" r="27802" b="12929"/>
          <a:stretch/>
        </p:blipFill>
        <p:spPr>
          <a:xfrm>
            <a:off x="4211781" y="886691"/>
            <a:ext cx="4590473" cy="508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10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06476457-6561-4DFC-8F4F-E570329E6F66}"/>
              </a:ext>
            </a:extLst>
          </p:cNvPr>
          <p:cNvGrpSpPr/>
          <p:nvPr/>
        </p:nvGrpSpPr>
        <p:grpSpPr>
          <a:xfrm>
            <a:off x="1421689" y="471055"/>
            <a:ext cx="9440276" cy="5791200"/>
            <a:chOff x="1421689" y="471055"/>
            <a:chExt cx="9440276" cy="5791200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5374B5C4-DDFA-4D5E-B504-4DD05E71E3D2}"/>
                </a:ext>
              </a:extLst>
            </p:cNvPr>
            <p:cNvSpPr/>
            <p:nvPr/>
          </p:nvSpPr>
          <p:spPr>
            <a:xfrm>
              <a:off x="1421689" y="471055"/>
              <a:ext cx="9440276" cy="57912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D3E3B83-FE4C-4EA5-BBDA-CCEC871739C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92433" y="1237614"/>
              <a:ext cx="5495238" cy="412380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F65750D1-4FDF-43D9-9428-F7E8F5ADCD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2130" b="43519" l="88438" r="94271">
                          <a14:foregroundMark x1="88438" y1="35000" x2="88438" y2="35000"/>
                          <a14:foregroundMark x1="92031" y1="32222" x2="92031" y2="32222"/>
                          <a14:foregroundMark x1="90625" y1="43519" x2="90625" y2="43519"/>
                          <a14:foregroundMark x1="94271" y1="41019" x2="94271" y2="41019"/>
                        </a14:backgroundRemoval>
                      </a14:imgEffect>
                      <a14:imgEffect>
                        <a14:brightnessContrast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890" t="31388" r="5001" b="55140"/>
            <a:stretch/>
          </p:blipFill>
          <p:spPr>
            <a:xfrm>
              <a:off x="8086586" y="2586182"/>
              <a:ext cx="486054" cy="518102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413AFCF-0FF2-4D7C-8334-98F627F1CDDA}"/>
                </a:ext>
              </a:extLst>
            </p:cNvPr>
            <p:cNvGrpSpPr/>
            <p:nvPr/>
          </p:nvGrpSpPr>
          <p:grpSpPr>
            <a:xfrm>
              <a:off x="1693075" y="699286"/>
              <a:ext cx="397907" cy="577850"/>
              <a:chOff x="4834493" y="1384300"/>
              <a:chExt cx="397907" cy="577850"/>
            </a:xfrm>
          </p:grpSpPr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E8323A42-8899-4BE9-9157-8456497319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18229" y="1669002"/>
                <a:ext cx="314171" cy="0"/>
              </a:xfrm>
              <a:prstGeom prst="straightConnector1">
                <a:avLst/>
              </a:prstGeom>
              <a:ln w="28575">
                <a:solidFill>
                  <a:srgbClr val="76DE76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CD8C9334-C1DD-4A69-A5E0-BF254C189A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894210" y="1669002"/>
                <a:ext cx="24019" cy="293148"/>
              </a:xfrm>
              <a:prstGeom prst="straightConnector1">
                <a:avLst/>
              </a:prstGeom>
              <a:ln w="28575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Straight Arrow Connector 6">
                <a:extLst>
                  <a:ext uri="{FF2B5EF4-FFF2-40B4-BE49-F238E27FC236}">
                    <a16:creationId xmlns:a16="http://schemas.microsoft.com/office/drawing/2014/main" id="{9813691D-E645-4D95-979C-E0B6334C9BD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834493" y="1384300"/>
                <a:ext cx="83737" cy="284702"/>
              </a:xfrm>
              <a:prstGeom prst="straightConnector1">
                <a:avLst/>
              </a:prstGeom>
              <a:ln w="28575">
                <a:solidFill>
                  <a:srgbClr val="2626FB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C4B4FD31-FCCC-4119-9B5D-194F6B18F316}"/>
                </a:ext>
              </a:extLst>
            </p:cNvPr>
            <p:cNvCxnSpPr>
              <a:cxnSpLocks/>
            </p:cNvCxnSpPr>
            <p:nvPr/>
          </p:nvCxnSpPr>
          <p:spPr>
            <a:xfrm>
              <a:off x="4005697" y="4410710"/>
              <a:ext cx="0" cy="1209675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C797E47-BC6C-4B9E-A7AF-641997E5E081}"/>
                </a:ext>
              </a:extLst>
            </p:cNvPr>
            <p:cNvCxnSpPr>
              <a:cxnSpLocks/>
              <a:endCxn id="13" idx="3"/>
            </p:cNvCxnSpPr>
            <p:nvPr/>
          </p:nvCxnSpPr>
          <p:spPr>
            <a:xfrm flipH="1">
              <a:off x="2662963" y="5620386"/>
              <a:ext cx="1342734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2921D89-161E-4808-9AE5-90354FA68CBB}"/>
                </a:ext>
              </a:extLst>
            </p:cNvPr>
            <p:cNvSpPr txBox="1"/>
            <p:nvPr/>
          </p:nvSpPr>
          <p:spPr>
            <a:xfrm>
              <a:off x="1795170" y="5485400"/>
              <a:ext cx="867793" cy="269971"/>
            </a:xfrm>
            <a:prstGeom prst="rect">
              <a:avLst/>
            </a:prstGeom>
            <a:noFill/>
          </p:spPr>
          <p:txBody>
            <a:bodyPr wrap="none" lIns="36000" tIns="36000" rIns="36000" bIns="18000" rtlCol="0" anchor="ctr" anchorCtr="0">
              <a:spAutoFit/>
            </a:bodyPr>
            <a:lstStyle/>
            <a:p>
              <a:r>
                <a:rPr lang="en-US" sz="1400" noProof="1">
                  <a:latin typeface="CMU Bright" panose="02000603000000000000" pitchFamily="2" charset="0"/>
                  <a:ea typeface="CMU Bright" panose="02000603000000000000" pitchFamily="2" charset="0"/>
                  <a:cs typeface="CMU Bright" panose="02000603000000000000" pitchFamily="2" charset="0"/>
                </a:rPr>
                <a:t>Place area</a:t>
              </a:r>
              <a:endParaRPr lang="en-US" sz="1400" noProof="1">
                <a:solidFill>
                  <a:schemeClr val="bg1">
                    <a:lumMod val="65000"/>
                  </a:schemeClr>
                </a:solidFill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B7B6896E-44FB-4835-B8FA-8276E16053C5}"/>
                </a:ext>
              </a:extLst>
            </p:cNvPr>
            <p:cNvCxnSpPr>
              <a:cxnSpLocks/>
              <a:endCxn id="17" idx="1"/>
            </p:cNvCxnSpPr>
            <p:nvPr/>
          </p:nvCxnSpPr>
          <p:spPr>
            <a:xfrm>
              <a:off x="7246171" y="1661525"/>
              <a:ext cx="1468627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EFC8E30-145D-40A8-A4B4-93023B9BF663}"/>
                </a:ext>
              </a:extLst>
            </p:cNvPr>
            <p:cNvSpPr txBox="1"/>
            <p:nvPr/>
          </p:nvSpPr>
          <p:spPr>
            <a:xfrm>
              <a:off x="8714798" y="1526539"/>
              <a:ext cx="784436" cy="269971"/>
            </a:xfrm>
            <a:prstGeom prst="rect">
              <a:avLst/>
            </a:prstGeom>
            <a:noFill/>
          </p:spPr>
          <p:txBody>
            <a:bodyPr wrap="none" lIns="36000" tIns="36000" rIns="36000" bIns="18000" rtlCol="0" anchor="ctr" anchorCtr="0">
              <a:spAutoFit/>
            </a:bodyPr>
            <a:lstStyle/>
            <a:p>
              <a:r>
                <a:rPr lang="en-US" sz="1400" noProof="1">
                  <a:latin typeface="CMU Bright" panose="02000603000000000000" pitchFamily="2" charset="0"/>
                  <a:ea typeface="CMU Bright" panose="02000603000000000000" pitchFamily="2" charset="0"/>
                  <a:cs typeface="CMU Bright" panose="02000603000000000000" pitchFamily="2" charset="0"/>
                  <a:sym typeface="Wingdings" panose="05000000000000000000" pitchFamily="2" charset="2"/>
                </a:rPr>
                <a:t>Pick area</a:t>
              </a:r>
              <a:endParaRPr lang="en-US" sz="1400" noProof="1">
                <a:solidFill>
                  <a:schemeClr val="bg1">
                    <a:lumMod val="65000"/>
                  </a:schemeClr>
                </a:solidFill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0C6BD6A-1FFE-49A4-BB80-48C1E45BE5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55646" y="1661526"/>
              <a:ext cx="0" cy="1694233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42DDB0B-BA67-48B1-A70A-88496BB6BB49}"/>
                </a:ext>
              </a:extLst>
            </p:cNvPr>
            <p:cNvCxnSpPr>
              <a:cxnSpLocks/>
              <a:stCxn id="35" idx="1"/>
            </p:cNvCxnSpPr>
            <p:nvPr/>
          </p:nvCxnSpPr>
          <p:spPr>
            <a:xfrm flipH="1">
              <a:off x="6277902" y="5620386"/>
              <a:ext cx="2436896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6A68087-3163-4F59-89D1-56DC06F3E4F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277901" y="2722171"/>
              <a:ext cx="481983" cy="1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C5FD952-E9CB-447E-9062-2383D9A938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7902" y="3199248"/>
              <a:ext cx="593415" cy="1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23B04763-EB5E-47DA-8FBB-837D3B87921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7903" y="3729592"/>
              <a:ext cx="664435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8ACBC7D8-050C-4687-BFAA-65247211DBE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77904" y="4329630"/>
              <a:ext cx="750969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4A39B60-8E3C-48F7-B25B-40A43585D2E0}"/>
                </a:ext>
              </a:extLst>
            </p:cNvPr>
            <p:cNvCxnSpPr>
              <a:cxnSpLocks/>
            </p:cNvCxnSpPr>
            <p:nvPr/>
          </p:nvCxnSpPr>
          <p:spPr>
            <a:xfrm>
              <a:off x="6277901" y="2722171"/>
              <a:ext cx="0" cy="2891481"/>
            </a:xfrm>
            <a:prstGeom prst="line">
              <a:avLst/>
            </a:prstGeom>
            <a:ln w="28575">
              <a:solidFill>
                <a:srgbClr val="44CDE0"/>
              </a:solidFill>
              <a:head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E367899-B144-4A6D-8AFF-C8D0E17F34FD}"/>
                </a:ext>
              </a:extLst>
            </p:cNvPr>
            <p:cNvSpPr txBox="1"/>
            <p:nvPr/>
          </p:nvSpPr>
          <p:spPr>
            <a:xfrm>
              <a:off x="8714798" y="5485400"/>
              <a:ext cx="1416021" cy="269971"/>
            </a:xfrm>
            <a:prstGeom prst="rect">
              <a:avLst/>
            </a:prstGeom>
            <a:noFill/>
          </p:spPr>
          <p:txBody>
            <a:bodyPr wrap="none" lIns="36000" tIns="36000" rIns="36000" bIns="18000" rtlCol="0" anchor="ctr" anchorCtr="0">
              <a:spAutoFit/>
            </a:bodyPr>
            <a:lstStyle/>
            <a:p>
              <a:pPr algn="r"/>
              <a:r>
                <a:rPr lang="en-US" sz="1400" noProof="1">
                  <a:latin typeface="CMU Bright" panose="02000603000000000000" pitchFamily="2" charset="0"/>
                  <a:ea typeface="CMU Bright" panose="02000603000000000000" pitchFamily="2" charset="0"/>
                  <a:cs typeface="CMU Bright" panose="02000603000000000000" pitchFamily="2" charset="0"/>
                </a:rPr>
                <a:t>Graspable objects</a:t>
              </a:r>
              <a:endParaRPr lang="en-US" sz="1400" noProof="1">
                <a:solidFill>
                  <a:schemeClr val="bg1">
                    <a:lumMod val="65000"/>
                  </a:schemeClr>
                </a:solidFill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endParaRP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8A86A1C-8EDF-49FF-A06F-BB490B9FD940}"/>
                </a:ext>
              </a:extLst>
            </p:cNvPr>
            <p:cNvCxnSpPr>
              <a:cxnSpLocks/>
              <a:endCxn id="39" idx="3"/>
            </p:cNvCxnSpPr>
            <p:nvPr/>
          </p:nvCxnSpPr>
          <p:spPr>
            <a:xfrm flipH="1">
              <a:off x="3296654" y="2033807"/>
              <a:ext cx="1995782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912A4F6-1A94-40C7-A53A-AB656B1D0535}"/>
                </a:ext>
              </a:extLst>
            </p:cNvPr>
            <p:cNvSpPr txBox="1"/>
            <p:nvPr/>
          </p:nvSpPr>
          <p:spPr>
            <a:xfrm>
              <a:off x="1760409" y="1898821"/>
              <a:ext cx="1536245" cy="269971"/>
            </a:xfrm>
            <a:prstGeom prst="rect">
              <a:avLst/>
            </a:prstGeom>
            <a:noFill/>
          </p:spPr>
          <p:txBody>
            <a:bodyPr wrap="none" lIns="36000" tIns="36000" rIns="36000" bIns="18000" rtlCol="0" anchor="ctr" anchorCtr="0">
              <a:spAutoFit/>
            </a:bodyPr>
            <a:lstStyle/>
            <a:p>
              <a:r>
                <a:rPr lang="en-US" sz="1400" noProof="1">
                  <a:latin typeface="CMU Bright" panose="02000603000000000000" pitchFamily="2" charset="0"/>
                  <a:ea typeface="CMU Bright" panose="02000603000000000000" pitchFamily="2" charset="0"/>
                  <a:cs typeface="CMU Bright" panose="02000603000000000000" pitchFamily="2" charset="0"/>
                </a:rPr>
                <a:t>Manipulator (UR5)</a:t>
              </a:r>
              <a:endParaRPr lang="en-US" sz="1400" noProof="1">
                <a:solidFill>
                  <a:schemeClr val="bg1">
                    <a:lumMod val="65000"/>
                  </a:schemeClr>
                </a:solidFill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endParaRPr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615EBDCE-49BA-45C7-9309-D7B246900732}"/>
                </a:ext>
              </a:extLst>
            </p:cNvPr>
            <p:cNvCxnSpPr>
              <a:cxnSpLocks/>
              <a:endCxn id="44" idx="3"/>
            </p:cNvCxnSpPr>
            <p:nvPr/>
          </p:nvCxnSpPr>
          <p:spPr>
            <a:xfrm flipH="1">
              <a:off x="2267526" y="2969299"/>
              <a:ext cx="1907310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F5B0763-4078-4BFA-9371-BCEE65E28D6B}"/>
                </a:ext>
              </a:extLst>
            </p:cNvPr>
            <p:cNvSpPr txBox="1"/>
            <p:nvPr/>
          </p:nvSpPr>
          <p:spPr>
            <a:xfrm>
              <a:off x="1760409" y="2834313"/>
              <a:ext cx="507117" cy="269971"/>
            </a:xfrm>
            <a:prstGeom prst="rect">
              <a:avLst/>
            </a:prstGeom>
            <a:noFill/>
          </p:spPr>
          <p:txBody>
            <a:bodyPr wrap="none" lIns="36000" tIns="36000" rIns="36000" bIns="18000" rtlCol="0" anchor="ctr" anchorCtr="0">
              <a:spAutoFit/>
            </a:bodyPr>
            <a:lstStyle/>
            <a:p>
              <a:r>
                <a:rPr lang="en-US" sz="1400" noProof="1">
                  <a:latin typeface="CMU Bright" panose="02000603000000000000" pitchFamily="2" charset="0"/>
                  <a:ea typeface="CMU Bright" panose="02000603000000000000" pitchFamily="2" charset="0"/>
                  <a:cs typeface="CMU Bright" panose="02000603000000000000" pitchFamily="2" charset="0"/>
                </a:rPr>
                <a:t>Table</a:t>
              </a:r>
              <a:endParaRPr lang="en-US" sz="1400" noProof="1">
                <a:solidFill>
                  <a:schemeClr val="bg1">
                    <a:lumMod val="65000"/>
                  </a:schemeClr>
                </a:solidFill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B333CBFD-6571-447D-B0FF-028F3BFC4855}"/>
                </a:ext>
              </a:extLst>
            </p:cNvPr>
            <p:cNvSpPr txBox="1"/>
            <p:nvPr/>
          </p:nvSpPr>
          <p:spPr>
            <a:xfrm>
              <a:off x="8714798" y="2616487"/>
              <a:ext cx="1759062" cy="269971"/>
            </a:xfrm>
            <a:prstGeom prst="rect">
              <a:avLst/>
            </a:prstGeom>
            <a:noFill/>
          </p:spPr>
          <p:txBody>
            <a:bodyPr wrap="none" lIns="36000" tIns="36000" rIns="36000" bIns="18000" rtlCol="0" anchor="ctr" anchorCtr="0">
              <a:spAutoFit/>
            </a:bodyPr>
            <a:lstStyle/>
            <a:p>
              <a:r>
                <a:rPr lang="en-US" sz="1400" noProof="1">
                  <a:latin typeface="CMU Bright" panose="02000603000000000000" pitchFamily="2" charset="0"/>
                  <a:ea typeface="CMU Bright" panose="02000603000000000000" pitchFamily="2" charset="0"/>
                  <a:cs typeface="CMU Bright" panose="02000603000000000000" pitchFamily="2" charset="0"/>
                  <a:sym typeface="Wingdings" panose="05000000000000000000" pitchFamily="2" charset="2"/>
                </a:rPr>
                <a:t>Sensors and Projector</a:t>
              </a:r>
              <a:endParaRPr lang="en-US" sz="1400" noProof="1">
                <a:solidFill>
                  <a:schemeClr val="bg1">
                    <a:lumMod val="65000"/>
                  </a:schemeClr>
                </a:solidFill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endParaRPr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686E078D-4D46-458E-9FCB-FFE36B49A532}"/>
                </a:ext>
              </a:extLst>
            </p:cNvPr>
            <p:cNvCxnSpPr>
              <a:cxnSpLocks/>
              <a:endCxn id="46" idx="1"/>
            </p:cNvCxnSpPr>
            <p:nvPr/>
          </p:nvCxnSpPr>
          <p:spPr>
            <a:xfrm>
              <a:off x="8312727" y="2751473"/>
              <a:ext cx="402071" cy="0"/>
            </a:xfrm>
            <a:prstGeom prst="line">
              <a:avLst/>
            </a:prstGeom>
            <a:ln w="28575">
              <a:solidFill>
                <a:srgbClr val="44CDE0"/>
              </a:solidFill>
              <a:head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4418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ctangle 57">
            <a:extLst>
              <a:ext uri="{FF2B5EF4-FFF2-40B4-BE49-F238E27FC236}">
                <a16:creationId xmlns:a16="http://schemas.microsoft.com/office/drawing/2014/main" id="{5374B5C4-DDFA-4D5E-B504-4DD05E71E3D2}"/>
              </a:ext>
            </a:extLst>
          </p:cNvPr>
          <p:cNvSpPr/>
          <p:nvPr/>
        </p:nvSpPr>
        <p:spPr>
          <a:xfrm>
            <a:off x="1535837" y="887767"/>
            <a:ext cx="9126245" cy="5042516"/>
          </a:xfrm>
          <a:prstGeom prst="rect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D3E3B83-FE4C-4EA5-BBDA-CCEC871739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433" y="1237614"/>
            <a:ext cx="5495238" cy="41238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5750D1-4FDF-43D9-9428-F7E8F5ADCD6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2130" b="43519" l="88438" r="94271">
                        <a14:foregroundMark x1="88438" y1="35000" x2="88438" y2="35000"/>
                        <a14:foregroundMark x1="92031" y1="32222" x2="92031" y2="32222"/>
                        <a14:foregroundMark x1="90625" y1="43519" x2="90625" y2="43519"/>
                        <a14:foregroundMark x1="94271" y1="41019" x2="94271" y2="41019"/>
                      </a14:backgroundRemoval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7890" t="31388" r="5001" b="55140"/>
          <a:stretch/>
        </p:blipFill>
        <p:spPr>
          <a:xfrm>
            <a:off x="8086586" y="2586182"/>
            <a:ext cx="486054" cy="51810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1413AFCF-0FF2-4D7C-8334-98F627F1CDDA}"/>
              </a:ext>
            </a:extLst>
          </p:cNvPr>
          <p:cNvGrpSpPr/>
          <p:nvPr/>
        </p:nvGrpSpPr>
        <p:grpSpPr>
          <a:xfrm>
            <a:off x="1822541" y="1156486"/>
            <a:ext cx="397907" cy="577850"/>
            <a:chOff x="4834493" y="1384300"/>
            <a:chExt cx="397907" cy="577850"/>
          </a:xfrm>
        </p:grpSpPr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E8323A42-8899-4BE9-9157-845649731926}"/>
                </a:ext>
              </a:extLst>
            </p:cNvPr>
            <p:cNvCxnSpPr>
              <a:cxnSpLocks/>
            </p:cNvCxnSpPr>
            <p:nvPr/>
          </p:nvCxnSpPr>
          <p:spPr>
            <a:xfrm>
              <a:off x="4918229" y="1669002"/>
              <a:ext cx="314171" cy="0"/>
            </a:xfrm>
            <a:prstGeom prst="straightConnector1">
              <a:avLst/>
            </a:prstGeom>
            <a:ln w="28575">
              <a:solidFill>
                <a:srgbClr val="76DE76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CD8C9334-C1DD-4A69-A5E0-BF254C189AA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894210" y="1669002"/>
              <a:ext cx="24019" cy="293148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9813691D-E645-4D95-979C-E0B6334C9BD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34493" y="1384300"/>
              <a:ext cx="83737" cy="284702"/>
            </a:xfrm>
            <a:prstGeom prst="straightConnector1">
              <a:avLst/>
            </a:prstGeom>
            <a:ln w="28575">
              <a:solidFill>
                <a:srgbClr val="2626F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4B4FD31-FCCC-4119-9B5D-194F6B18F316}"/>
              </a:ext>
            </a:extLst>
          </p:cNvPr>
          <p:cNvCxnSpPr>
            <a:cxnSpLocks/>
          </p:cNvCxnSpPr>
          <p:nvPr/>
        </p:nvCxnSpPr>
        <p:spPr>
          <a:xfrm>
            <a:off x="4005697" y="4410710"/>
            <a:ext cx="0" cy="1209675"/>
          </a:xfrm>
          <a:prstGeom prst="line">
            <a:avLst/>
          </a:prstGeom>
          <a:ln w="28575">
            <a:solidFill>
              <a:srgbClr val="44CDE0"/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C797E47-BC6C-4B9E-A7AF-641997E5E081}"/>
              </a:ext>
            </a:extLst>
          </p:cNvPr>
          <p:cNvCxnSpPr>
            <a:cxnSpLocks/>
            <a:endCxn id="13" idx="3"/>
          </p:cNvCxnSpPr>
          <p:nvPr/>
        </p:nvCxnSpPr>
        <p:spPr>
          <a:xfrm flipH="1">
            <a:off x="2662963" y="5620386"/>
            <a:ext cx="1342734" cy="0"/>
          </a:xfrm>
          <a:prstGeom prst="line">
            <a:avLst/>
          </a:prstGeom>
          <a:ln w="28575">
            <a:solidFill>
              <a:srgbClr val="44CDE0"/>
            </a:solidFill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2921D89-161E-4808-9AE5-90354FA68CBB}"/>
              </a:ext>
            </a:extLst>
          </p:cNvPr>
          <p:cNvSpPr txBox="1"/>
          <p:nvPr/>
        </p:nvSpPr>
        <p:spPr>
          <a:xfrm>
            <a:off x="1795170" y="5485400"/>
            <a:ext cx="867793" cy="269971"/>
          </a:xfrm>
          <a:prstGeom prst="rect">
            <a:avLst/>
          </a:prstGeom>
          <a:noFill/>
        </p:spPr>
        <p:txBody>
          <a:bodyPr wrap="none" lIns="36000" tIns="36000" rIns="36000" bIns="18000" rtlCol="0" anchor="ctr" anchorCtr="0">
            <a:spAutoFit/>
          </a:bodyPr>
          <a:lstStyle/>
          <a:p>
            <a:r>
              <a:rPr lang="en-US" sz="1400" noProof="1"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rPr>
              <a:t>Place area</a:t>
            </a:r>
            <a:endParaRPr lang="en-US" sz="1400" noProof="1">
              <a:solidFill>
                <a:schemeClr val="bg1">
                  <a:lumMod val="65000"/>
                </a:schemeClr>
              </a:solidFill>
              <a:latin typeface="CMU Bright" panose="02000603000000000000" pitchFamily="2" charset="0"/>
              <a:ea typeface="CMU Bright" panose="02000603000000000000" pitchFamily="2" charset="0"/>
              <a:cs typeface="CMU Bright" panose="02000603000000000000" pitchFamily="2" charset="0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7B6896E-44FB-4835-B8FA-8276E16053C5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7246171" y="1783445"/>
            <a:ext cx="1468627" cy="0"/>
          </a:xfrm>
          <a:prstGeom prst="line">
            <a:avLst/>
          </a:prstGeom>
          <a:ln w="28575">
            <a:solidFill>
              <a:srgbClr val="44CDE0"/>
            </a:solidFill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6EFC8E30-145D-40A8-A4B4-93023B9BF663}"/>
              </a:ext>
            </a:extLst>
          </p:cNvPr>
          <p:cNvSpPr txBox="1"/>
          <p:nvPr/>
        </p:nvSpPr>
        <p:spPr>
          <a:xfrm>
            <a:off x="8714798" y="1648459"/>
            <a:ext cx="784436" cy="269971"/>
          </a:xfrm>
          <a:prstGeom prst="rect">
            <a:avLst/>
          </a:prstGeom>
          <a:noFill/>
        </p:spPr>
        <p:txBody>
          <a:bodyPr wrap="none" lIns="36000" tIns="36000" rIns="36000" bIns="18000" rtlCol="0" anchor="ctr" anchorCtr="0">
            <a:spAutoFit/>
          </a:bodyPr>
          <a:lstStyle/>
          <a:p>
            <a:r>
              <a:rPr lang="en-US" sz="1400" noProof="1"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  <a:sym typeface="Wingdings" panose="05000000000000000000" pitchFamily="2" charset="2"/>
              </a:rPr>
              <a:t>Pick area</a:t>
            </a:r>
            <a:endParaRPr lang="en-US" sz="1400" noProof="1">
              <a:solidFill>
                <a:schemeClr val="bg1">
                  <a:lumMod val="65000"/>
                </a:schemeClr>
              </a:solidFill>
              <a:latin typeface="CMU Bright" panose="02000603000000000000" pitchFamily="2" charset="0"/>
              <a:ea typeface="CMU Bright" panose="02000603000000000000" pitchFamily="2" charset="0"/>
              <a:cs typeface="CMU Bright" panose="02000603000000000000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0C6BD6A-1FFE-49A4-BB80-48C1E45BE545}"/>
              </a:ext>
            </a:extLst>
          </p:cNvPr>
          <p:cNvCxnSpPr>
            <a:cxnSpLocks/>
          </p:cNvCxnSpPr>
          <p:nvPr/>
        </p:nvCxnSpPr>
        <p:spPr>
          <a:xfrm flipH="1" flipV="1">
            <a:off x="7255646" y="1766656"/>
            <a:ext cx="1" cy="1589104"/>
          </a:xfrm>
          <a:prstGeom prst="line">
            <a:avLst/>
          </a:prstGeom>
          <a:ln w="28575">
            <a:solidFill>
              <a:srgbClr val="44CDE0"/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42DDB0B-BA67-48B1-A70A-88496BB6BB49}"/>
              </a:ext>
            </a:extLst>
          </p:cNvPr>
          <p:cNvCxnSpPr>
            <a:cxnSpLocks/>
            <a:stCxn id="35" idx="1"/>
          </p:cNvCxnSpPr>
          <p:nvPr/>
        </p:nvCxnSpPr>
        <p:spPr>
          <a:xfrm flipH="1">
            <a:off x="6277902" y="5620386"/>
            <a:ext cx="2436896" cy="0"/>
          </a:xfrm>
          <a:prstGeom prst="line">
            <a:avLst/>
          </a:prstGeom>
          <a:ln w="28575">
            <a:solidFill>
              <a:srgbClr val="44CDE0"/>
            </a:solidFill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6A68087-3163-4F59-89D1-56DC06F3E4F4}"/>
              </a:ext>
            </a:extLst>
          </p:cNvPr>
          <p:cNvCxnSpPr>
            <a:cxnSpLocks/>
          </p:cNvCxnSpPr>
          <p:nvPr/>
        </p:nvCxnSpPr>
        <p:spPr>
          <a:xfrm flipH="1" flipV="1">
            <a:off x="6277901" y="2722171"/>
            <a:ext cx="481983" cy="1"/>
          </a:xfrm>
          <a:prstGeom prst="line">
            <a:avLst/>
          </a:prstGeom>
          <a:ln w="28575">
            <a:solidFill>
              <a:srgbClr val="44CDE0"/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C5FD952-E9CB-447E-9062-2383D9A938F4}"/>
              </a:ext>
            </a:extLst>
          </p:cNvPr>
          <p:cNvCxnSpPr>
            <a:cxnSpLocks/>
          </p:cNvCxnSpPr>
          <p:nvPr/>
        </p:nvCxnSpPr>
        <p:spPr>
          <a:xfrm flipH="1">
            <a:off x="6277902" y="3199248"/>
            <a:ext cx="593415" cy="1"/>
          </a:xfrm>
          <a:prstGeom prst="line">
            <a:avLst/>
          </a:prstGeom>
          <a:ln w="28575">
            <a:solidFill>
              <a:srgbClr val="44CDE0"/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3B04763-EB5E-47DA-8FBB-837D3B879219}"/>
              </a:ext>
            </a:extLst>
          </p:cNvPr>
          <p:cNvCxnSpPr>
            <a:cxnSpLocks/>
          </p:cNvCxnSpPr>
          <p:nvPr/>
        </p:nvCxnSpPr>
        <p:spPr>
          <a:xfrm flipH="1">
            <a:off x="6277903" y="3729592"/>
            <a:ext cx="664435" cy="0"/>
          </a:xfrm>
          <a:prstGeom prst="line">
            <a:avLst/>
          </a:prstGeom>
          <a:ln w="28575">
            <a:solidFill>
              <a:srgbClr val="44CDE0"/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ACBC7D8-050C-4687-BFAA-65247211DBEC}"/>
              </a:ext>
            </a:extLst>
          </p:cNvPr>
          <p:cNvCxnSpPr>
            <a:cxnSpLocks/>
          </p:cNvCxnSpPr>
          <p:nvPr/>
        </p:nvCxnSpPr>
        <p:spPr>
          <a:xfrm flipH="1">
            <a:off x="6277904" y="4329630"/>
            <a:ext cx="750969" cy="0"/>
          </a:xfrm>
          <a:prstGeom prst="line">
            <a:avLst/>
          </a:prstGeom>
          <a:ln w="28575">
            <a:solidFill>
              <a:srgbClr val="44CDE0"/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4A39B60-8E3C-48F7-B25B-40A43585D2E0}"/>
              </a:ext>
            </a:extLst>
          </p:cNvPr>
          <p:cNvCxnSpPr>
            <a:cxnSpLocks/>
          </p:cNvCxnSpPr>
          <p:nvPr/>
        </p:nvCxnSpPr>
        <p:spPr>
          <a:xfrm>
            <a:off x="6277901" y="2722171"/>
            <a:ext cx="0" cy="2891481"/>
          </a:xfrm>
          <a:prstGeom prst="line">
            <a:avLst/>
          </a:prstGeom>
          <a:ln w="28575">
            <a:solidFill>
              <a:srgbClr val="44CDE0"/>
            </a:solidFill>
            <a:headEnd type="non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E367899-B144-4A6D-8AFF-C8D0E17F34FD}"/>
              </a:ext>
            </a:extLst>
          </p:cNvPr>
          <p:cNvSpPr txBox="1"/>
          <p:nvPr/>
        </p:nvSpPr>
        <p:spPr>
          <a:xfrm>
            <a:off x="8714798" y="5485400"/>
            <a:ext cx="1416021" cy="269971"/>
          </a:xfrm>
          <a:prstGeom prst="rect">
            <a:avLst/>
          </a:prstGeom>
          <a:noFill/>
        </p:spPr>
        <p:txBody>
          <a:bodyPr wrap="none" lIns="36000" tIns="36000" rIns="36000" bIns="18000" rtlCol="0" anchor="ctr" anchorCtr="0">
            <a:spAutoFit/>
          </a:bodyPr>
          <a:lstStyle/>
          <a:p>
            <a:pPr algn="r"/>
            <a:r>
              <a:rPr lang="en-US" sz="1400" noProof="1"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rPr>
              <a:t>Graspable objects</a:t>
            </a:r>
            <a:endParaRPr lang="en-US" sz="1400" noProof="1">
              <a:solidFill>
                <a:schemeClr val="bg1">
                  <a:lumMod val="65000"/>
                </a:schemeClr>
              </a:solidFill>
              <a:latin typeface="CMU Bright" panose="02000603000000000000" pitchFamily="2" charset="0"/>
              <a:ea typeface="CMU Bright" panose="02000603000000000000" pitchFamily="2" charset="0"/>
              <a:cs typeface="CMU Bright" panose="02000603000000000000" pitchFamily="2" charset="0"/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8A86A1C-8EDF-49FF-A06F-BB490B9FD940}"/>
              </a:ext>
            </a:extLst>
          </p:cNvPr>
          <p:cNvCxnSpPr>
            <a:cxnSpLocks/>
            <a:endCxn id="39" idx="3"/>
          </p:cNvCxnSpPr>
          <p:nvPr/>
        </p:nvCxnSpPr>
        <p:spPr>
          <a:xfrm flipH="1">
            <a:off x="3296654" y="2239547"/>
            <a:ext cx="1995782" cy="0"/>
          </a:xfrm>
          <a:prstGeom prst="line">
            <a:avLst/>
          </a:prstGeom>
          <a:ln w="28575">
            <a:solidFill>
              <a:srgbClr val="44CDE0"/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5912A4F6-1A94-40C7-A53A-AB656B1D0535}"/>
              </a:ext>
            </a:extLst>
          </p:cNvPr>
          <p:cNvSpPr txBox="1"/>
          <p:nvPr/>
        </p:nvSpPr>
        <p:spPr>
          <a:xfrm>
            <a:off x="1760409" y="2104561"/>
            <a:ext cx="1536245" cy="269971"/>
          </a:xfrm>
          <a:prstGeom prst="rect">
            <a:avLst/>
          </a:prstGeom>
          <a:noFill/>
        </p:spPr>
        <p:txBody>
          <a:bodyPr wrap="none" lIns="36000" tIns="36000" rIns="36000" bIns="18000" rtlCol="0" anchor="ctr" anchorCtr="0">
            <a:spAutoFit/>
          </a:bodyPr>
          <a:lstStyle/>
          <a:p>
            <a:r>
              <a:rPr lang="en-US" sz="1400" noProof="1"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rPr>
              <a:t>Manipulator (UR5)</a:t>
            </a:r>
            <a:endParaRPr lang="en-US" sz="1400" noProof="1">
              <a:solidFill>
                <a:schemeClr val="bg1">
                  <a:lumMod val="65000"/>
                </a:schemeClr>
              </a:solidFill>
              <a:latin typeface="CMU Bright" panose="02000603000000000000" pitchFamily="2" charset="0"/>
              <a:ea typeface="CMU Bright" panose="02000603000000000000" pitchFamily="2" charset="0"/>
              <a:cs typeface="CMU Bright" panose="02000603000000000000" pitchFamily="2" charset="0"/>
            </a:endParaRP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615EBDCE-49BA-45C7-9309-D7B246900732}"/>
              </a:ext>
            </a:extLst>
          </p:cNvPr>
          <p:cNvCxnSpPr>
            <a:cxnSpLocks/>
            <a:endCxn id="44" idx="3"/>
          </p:cNvCxnSpPr>
          <p:nvPr/>
        </p:nvCxnSpPr>
        <p:spPr>
          <a:xfrm flipH="1">
            <a:off x="2267526" y="2969299"/>
            <a:ext cx="1907310" cy="0"/>
          </a:xfrm>
          <a:prstGeom prst="line">
            <a:avLst/>
          </a:prstGeom>
          <a:ln w="28575">
            <a:solidFill>
              <a:srgbClr val="44CDE0"/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0F5B0763-4078-4BFA-9371-BCEE65E28D6B}"/>
              </a:ext>
            </a:extLst>
          </p:cNvPr>
          <p:cNvSpPr txBox="1"/>
          <p:nvPr/>
        </p:nvSpPr>
        <p:spPr>
          <a:xfrm>
            <a:off x="1760409" y="2834313"/>
            <a:ext cx="507117" cy="269971"/>
          </a:xfrm>
          <a:prstGeom prst="rect">
            <a:avLst/>
          </a:prstGeom>
          <a:noFill/>
        </p:spPr>
        <p:txBody>
          <a:bodyPr wrap="none" lIns="36000" tIns="36000" rIns="36000" bIns="18000" rtlCol="0" anchor="ctr" anchorCtr="0">
            <a:spAutoFit/>
          </a:bodyPr>
          <a:lstStyle/>
          <a:p>
            <a:r>
              <a:rPr lang="en-US" sz="1400" noProof="1"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</a:rPr>
              <a:t>Table</a:t>
            </a:r>
            <a:endParaRPr lang="en-US" sz="1400" noProof="1">
              <a:solidFill>
                <a:schemeClr val="bg1">
                  <a:lumMod val="65000"/>
                </a:schemeClr>
              </a:solidFill>
              <a:latin typeface="CMU Bright" panose="02000603000000000000" pitchFamily="2" charset="0"/>
              <a:ea typeface="CMU Bright" panose="02000603000000000000" pitchFamily="2" charset="0"/>
              <a:cs typeface="CMU Bright" panose="02000603000000000000" pitchFamily="2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333CBFD-6571-447D-B0FF-028F3BFC4855}"/>
              </a:ext>
            </a:extLst>
          </p:cNvPr>
          <p:cNvSpPr txBox="1"/>
          <p:nvPr/>
        </p:nvSpPr>
        <p:spPr>
          <a:xfrm>
            <a:off x="8714798" y="2616487"/>
            <a:ext cx="1759062" cy="269971"/>
          </a:xfrm>
          <a:prstGeom prst="rect">
            <a:avLst/>
          </a:prstGeom>
          <a:noFill/>
        </p:spPr>
        <p:txBody>
          <a:bodyPr wrap="none" lIns="36000" tIns="36000" rIns="36000" bIns="18000" rtlCol="0" anchor="ctr" anchorCtr="0">
            <a:spAutoFit/>
          </a:bodyPr>
          <a:lstStyle/>
          <a:p>
            <a:r>
              <a:rPr lang="en-US" sz="1400" noProof="1">
                <a:latin typeface="CMU Bright" panose="02000603000000000000" pitchFamily="2" charset="0"/>
                <a:ea typeface="CMU Bright" panose="02000603000000000000" pitchFamily="2" charset="0"/>
                <a:cs typeface="CMU Bright" panose="02000603000000000000" pitchFamily="2" charset="0"/>
                <a:sym typeface="Wingdings" panose="05000000000000000000" pitchFamily="2" charset="2"/>
              </a:rPr>
              <a:t>Sensors and Projector</a:t>
            </a:r>
            <a:endParaRPr lang="en-US" sz="1400" noProof="1">
              <a:solidFill>
                <a:schemeClr val="bg1">
                  <a:lumMod val="65000"/>
                </a:schemeClr>
              </a:solidFill>
              <a:latin typeface="CMU Bright" panose="02000603000000000000" pitchFamily="2" charset="0"/>
              <a:ea typeface="CMU Bright" panose="02000603000000000000" pitchFamily="2" charset="0"/>
              <a:cs typeface="CMU Bright" panose="02000603000000000000" pitchFamily="2" charset="0"/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86E078D-4D46-458E-9FCB-FFE36B49A532}"/>
              </a:ext>
            </a:extLst>
          </p:cNvPr>
          <p:cNvCxnSpPr>
            <a:cxnSpLocks/>
            <a:endCxn id="46" idx="1"/>
          </p:cNvCxnSpPr>
          <p:nvPr/>
        </p:nvCxnSpPr>
        <p:spPr>
          <a:xfrm>
            <a:off x="8312727" y="2751473"/>
            <a:ext cx="402071" cy="0"/>
          </a:xfrm>
          <a:prstGeom prst="line">
            <a:avLst/>
          </a:prstGeom>
          <a:ln w="28575">
            <a:solidFill>
              <a:srgbClr val="44CDE0"/>
            </a:solidFill>
            <a:head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8893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6A51AE-35D6-4D60-AF6D-9382160C42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428" y="1729000"/>
            <a:ext cx="6657143" cy="3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705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C3831B6-5D82-438A-A886-76ACF78CAB8F}"/>
              </a:ext>
            </a:extLst>
          </p:cNvPr>
          <p:cNvGrpSpPr/>
          <p:nvPr/>
        </p:nvGrpSpPr>
        <p:grpSpPr>
          <a:xfrm>
            <a:off x="3970020" y="1214437"/>
            <a:ext cx="3901440" cy="4317683"/>
            <a:chOff x="3970020" y="1214437"/>
            <a:chExt cx="3901440" cy="4317683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B85653C-BB6F-4967-807B-C78BC9EFADE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59" r="15224" b="2517"/>
            <a:stretch/>
          </p:blipFill>
          <p:spPr>
            <a:xfrm>
              <a:off x="3970020" y="1214437"/>
              <a:ext cx="3901440" cy="4317683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3F09972-A9C9-4B4B-8D0B-62EEB9EA728E}"/>
                </a:ext>
              </a:extLst>
            </p:cNvPr>
            <p:cNvSpPr/>
            <p:nvPr/>
          </p:nvSpPr>
          <p:spPr>
            <a:xfrm rot="21324513">
              <a:off x="4110442" y="3098396"/>
              <a:ext cx="67237" cy="13503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DK"/>
            </a:p>
          </p:txBody>
        </p:sp>
      </p:grpSp>
    </p:spTree>
    <p:extLst>
      <p:ext uri="{BB962C8B-B14F-4D97-AF65-F5344CB8AC3E}">
        <p14:creationId xmlns:p14="http://schemas.microsoft.com/office/powerpoint/2010/main" val="3057258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D0655E0-F04A-4C92-A003-1710D225FEAA}"/>
              </a:ext>
            </a:extLst>
          </p:cNvPr>
          <p:cNvGrpSpPr/>
          <p:nvPr/>
        </p:nvGrpSpPr>
        <p:grpSpPr>
          <a:xfrm>
            <a:off x="3970020" y="1274618"/>
            <a:ext cx="3901440" cy="2794139"/>
            <a:chOff x="3970020" y="1274618"/>
            <a:chExt cx="3901440" cy="2794139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C3831B6-5D82-438A-A886-76ACF78CAB8F}"/>
                </a:ext>
              </a:extLst>
            </p:cNvPr>
            <p:cNvGrpSpPr/>
            <p:nvPr/>
          </p:nvGrpSpPr>
          <p:grpSpPr>
            <a:xfrm>
              <a:off x="3970020" y="1274618"/>
              <a:ext cx="3901440" cy="2794139"/>
              <a:chOff x="3970020" y="1274618"/>
              <a:chExt cx="3901440" cy="2794139"/>
            </a:xfrm>
          </p:grpSpPr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6B85653C-BB6F-4967-807B-C78BC9EFADE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rightnessContrast bright="20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59" t="1360" r="15224" b="35662"/>
              <a:stretch/>
            </p:blipFill>
            <p:spPr>
              <a:xfrm>
                <a:off x="3970020" y="1274618"/>
                <a:ext cx="3901440" cy="2789382"/>
              </a:xfrm>
              <a:prstGeom prst="rect">
                <a:avLst/>
              </a:prstGeom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23F09972-A9C9-4B4B-8D0B-62EEB9EA728E}"/>
                  </a:ext>
                </a:extLst>
              </p:cNvPr>
              <p:cNvSpPr/>
              <p:nvPr/>
            </p:nvSpPr>
            <p:spPr>
              <a:xfrm rot="21324513">
                <a:off x="4095208" y="3098498"/>
                <a:ext cx="79946" cy="97025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DK"/>
              </a:p>
            </p:txBody>
          </p:sp>
        </p:grp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EA892D9-F780-4EC2-9B68-155C97EC79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2594" b="47510" l="64900" r="67593">
                          <a14:foregroundMark x1="65260" y1="45370" x2="65260" y2="453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563" t="41979" r="32070" b="51875"/>
            <a:stretch/>
          </p:blipFill>
          <p:spPr>
            <a:xfrm>
              <a:off x="6766565" y="2836667"/>
              <a:ext cx="177162" cy="18189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69B31BC-2346-44C7-9B21-F2A915FF24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2594" b="47510" l="64900" r="67593">
                          <a14:foregroundMark x1="65260" y1="45370" x2="65260" y2="453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563" t="41979" r="32070" b="51875"/>
            <a:stretch/>
          </p:blipFill>
          <p:spPr>
            <a:xfrm>
              <a:off x="6502241" y="2884292"/>
              <a:ext cx="177162" cy="18189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13D0A338-A944-4086-8C26-D4DFD7A66C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2594" b="47510" l="64900" r="67593">
                          <a14:foregroundMark x1="65260" y1="45370" x2="65260" y2="453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563" t="41979" r="32070" b="51875"/>
            <a:stretch/>
          </p:blipFill>
          <p:spPr>
            <a:xfrm>
              <a:off x="6096000" y="1974653"/>
              <a:ext cx="177162" cy="18189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3E33EA5-A480-442C-855F-C37C85E4C4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2594" b="47510" l="64900" r="67593">
                          <a14:foregroundMark x1="65260" y1="45370" x2="65260" y2="4537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563" t="41979" r="32070" b="51875"/>
            <a:stretch/>
          </p:blipFill>
          <p:spPr>
            <a:xfrm>
              <a:off x="6086475" y="2550915"/>
              <a:ext cx="177162" cy="1818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19030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36</Words>
  <Application>Microsoft Office PowerPoint</Application>
  <PresentationFormat>Widescreen</PresentationFormat>
  <Paragraphs>14</Paragraphs>
  <Slides>17</Slides>
  <Notes>0</Notes>
  <HiddenSlides>3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CMU Bright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</dc:creator>
  <cp:lastModifiedBy>Martin</cp:lastModifiedBy>
  <cp:revision>26</cp:revision>
  <dcterms:created xsi:type="dcterms:W3CDTF">2021-01-04T23:11:04Z</dcterms:created>
  <dcterms:modified xsi:type="dcterms:W3CDTF">2021-01-05T22:53:45Z</dcterms:modified>
</cp:coreProperties>
</file>

<file path=docProps/thumbnail.jpeg>
</file>